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Franklin Gothic"/>
      <p:bold r:id="rId17"/>
    </p:embeddedFont>
    <p:embeddedFont>
      <p:font typeface="Libre Franklin Medium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iWtedBGGBlpXNKRWesd7ufq6Y/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FranklinMedium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LibreFranklin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FranklinGothic-bold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ibreFranklinMedium-bold.fntdata"/><Relationship Id="rId6" Type="http://schemas.openxmlformats.org/officeDocument/2006/relationships/slide" Target="slides/slide1.xml"/><Relationship Id="rId18" Type="http://schemas.openxmlformats.org/officeDocument/2006/relationships/font" Target="fonts/LibreFranklin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title">
  <p:cSld name="TITLE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 title="Page Number Shape"/>
          <p:cNvSpPr/>
          <p:nvPr/>
        </p:nvSpPr>
        <p:spPr>
          <a:xfrm>
            <a:off x="11784011" y="345139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9" name="Google Shape;19;p15"/>
          <p:cNvSpPr txBox="1"/>
          <p:nvPr>
            <p:ph type="ctrTitle"/>
          </p:nvPr>
        </p:nvSpPr>
        <p:spPr>
          <a:xfrm>
            <a:off x="2578819" y="2270908"/>
            <a:ext cx="7034362" cy="218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Franklin Gothic"/>
              <a:buNone/>
              <a:defRPr sz="60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" type="subTitle"/>
          </p:nvPr>
        </p:nvSpPr>
        <p:spPr>
          <a:xfrm>
            <a:off x="2586793" y="5024051"/>
            <a:ext cx="7034362" cy="1052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0" i="1" sz="20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2pPr>
            <a:lvl3pPr lvl="2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/>
            </a:lvl3pPr>
            <a:lvl4pPr lvl="3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4pPr>
            <a:lvl5pPr lvl="4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5pPr>
            <a:lvl6pPr lvl="5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6pPr>
            <a:lvl7pPr lvl="6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7pPr>
            <a:lvl8pPr lvl="7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8pPr>
            <a:lvl9pPr lvl="8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15"/>
          <p:cNvSpPr txBox="1"/>
          <p:nvPr>
            <p:ph idx="10" type="dt"/>
          </p:nvPr>
        </p:nvSpPr>
        <p:spPr>
          <a:xfrm>
            <a:off x="2584338" y="6314440"/>
            <a:ext cx="15966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1" type="ftr"/>
          </p:nvPr>
        </p:nvSpPr>
        <p:spPr>
          <a:xfrm>
            <a:off x="4515066" y="6314440"/>
            <a:ext cx="51226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11784011" y="572151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0" lvl="1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0" lvl="2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0" lvl="3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0" lvl="4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0" lvl="5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0" lvl="6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0" lvl="7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0" lvl="8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0" y="1540330"/>
            <a:ext cx="12192000" cy="47156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4" name="Google Shape;94;p23"/>
          <p:cNvSpPr/>
          <p:nvPr/>
        </p:nvSpPr>
        <p:spPr>
          <a:xfrm>
            <a:off x="0" y="1"/>
            <a:ext cx="12191999" cy="154744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5" name="Google Shape;95;p23"/>
          <p:cNvSpPr txBox="1"/>
          <p:nvPr>
            <p:ph idx="10" type="dt"/>
          </p:nvPr>
        </p:nvSpPr>
        <p:spPr>
          <a:xfrm>
            <a:off x="762857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761999" y="2875327"/>
            <a:ext cx="3348000" cy="2291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3" title="Page Number Shape"/>
          <p:cNvSpPr/>
          <p:nvPr/>
        </p:nvSpPr>
        <p:spPr>
          <a:xfrm>
            <a:off x="11792583" y="356478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0" lvl="1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0" lvl="2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0" lvl="3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0" lvl="4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0" lvl="5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0" lvl="6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0" lvl="7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0" lvl="8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8081999" y="2875327"/>
            <a:ext cx="3348000" cy="2291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type="title"/>
          </p:nvPr>
        </p:nvSpPr>
        <p:spPr>
          <a:xfrm>
            <a:off x="761999" y="280278"/>
            <a:ext cx="10676571" cy="100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Franklin Gothic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762000" y="352848"/>
            <a:ext cx="10667998" cy="100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8848724" y="1534886"/>
            <a:ext cx="2581273" cy="4275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24"/>
          <p:cNvSpPr txBox="1"/>
          <p:nvPr>
            <p:ph idx="2" type="body"/>
          </p:nvPr>
        </p:nvSpPr>
        <p:spPr>
          <a:xfrm>
            <a:off x="762000" y="1534886"/>
            <a:ext cx="7829550" cy="4275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762000" y="557784"/>
            <a:ext cx="3831336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5181600" y="558065"/>
            <a:ext cx="62453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b="0" i="1"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2" name="Google Shape;112;p25"/>
          <p:cNvSpPr txBox="1"/>
          <p:nvPr>
            <p:ph idx="2" type="body"/>
          </p:nvPr>
        </p:nvSpPr>
        <p:spPr>
          <a:xfrm>
            <a:off x="5181600" y="1526671"/>
            <a:ext cx="6245352" cy="1755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3" type="body"/>
          </p:nvPr>
        </p:nvSpPr>
        <p:spPr>
          <a:xfrm>
            <a:off x="5181600" y="3700826"/>
            <a:ext cx="6248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b="0" i="1" sz="2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p25"/>
          <p:cNvSpPr txBox="1"/>
          <p:nvPr>
            <p:ph idx="4" type="body"/>
          </p:nvPr>
        </p:nvSpPr>
        <p:spPr>
          <a:xfrm>
            <a:off x="5181600" y="4669432"/>
            <a:ext cx="6245352" cy="1755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title"/>
          </p:nvPr>
        </p:nvSpPr>
        <p:spPr>
          <a:xfrm>
            <a:off x="762000" y="557784"/>
            <a:ext cx="3831336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5181600" y="557784"/>
            <a:ext cx="6248400" cy="2307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2" type="body"/>
          </p:nvPr>
        </p:nvSpPr>
        <p:spPr>
          <a:xfrm>
            <a:off x="5165121" y="2950589"/>
            <a:ext cx="6188679" cy="2563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762000" y="557784"/>
            <a:ext cx="3831336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762000" y="555479"/>
            <a:ext cx="3838776" cy="1921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Franklin Gothic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5181600" y="564147"/>
            <a:ext cx="6248400" cy="5622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 sz="1800"/>
            </a:lvl2pPr>
            <a:lvl3pPr indent="-3302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5pPr>
            <a:lvl6pPr indent="-3175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6pPr>
            <a:lvl7pPr indent="-3175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7pPr>
            <a:lvl8pPr indent="-3175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–"/>
              <a:defRPr sz="1400"/>
            </a:lvl8pPr>
            <a:lvl9pPr indent="-3175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37" name="Google Shape;137;p29"/>
          <p:cNvSpPr txBox="1"/>
          <p:nvPr>
            <p:ph idx="2" type="body"/>
          </p:nvPr>
        </p:nvSpPr>
        <p:spPr>
          <a:xfrm>
            <a:off x="762000" y="2621512"/>
            <a:ext cx="3838776" cy="3239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8" name="Google Shape;138;p29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9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762000" y="555479"/>
            <a:ext cx="3838776" cy="1921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Franklin Gothic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762000" y="2621512"/>
            <a:ext cx="3838776" cy="3239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0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0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30"/>
          <p:cNvSpPr/>
          <p:nvPr>
            <p:ph idx="2" type="pic"/>
          </p:nvPr>
        </p:nvSpPr>
        <p:spPr>
          <a:xfrm>
            <a:off x="5183188" y="555480"/>
            <a:ext cx="6246812" cy="530557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ight Content Left">
  <p:cSld name="Title right Content Lef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/>
          <p:nvPr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" type="body"/>
          </p:nvPr>
        </p:nvSpPr>
        <p:spPr>
          <a:xfrm>
            <a:off x="6322695" y="358646"/>
            <a:ext cx="5505450" cy="5896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800"/>
              <a:buChar char="•"/>
              <a:defRPr sz="2800"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 title="Page Number Shape"/>
          <p:cNvSpPr/>
          <p:nvPr/>
        </p:nvSpPr>
        <p:spPr>
          <a:xfrm>
            <a:off x="11793378" y="360167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8" name="Google Shape;38;p16"/>
          <p:cNvSpPr txBox="1"/>
          <p:nvPr>
            <p:ph type="title"/>
          </p:nvPr>
        </p:nvSpPr>
        <p:spPr>
          <a:xfrm>
            <a:off x="707570" y="548792"/>
            <a:ext cx="3833906" cy="4952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/>
          <p:nvPr/>
        </p:nvSpPr>
        <p:spPr>
          <a:xfrm>
            <a:off x="6901869" y="0"/>
            <a:ext cx="529336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1" name="Google Shape;41;p17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1146659" y="688779"/>
            <a:ext cx="5746376" cy="5223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type="title"/>
          </p:nvPr>
        </p:nvSpPr>
        <p:spPr>
          <a:xfrm>
            <a:off x="7213600" y="280278"/>
            <a:ext cx="4641006" cy="23976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Franklin Gothic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 title="Page Number Shape"/>
          <p:cNvSpPr/>
          <p:nvPr/>
        </p:nvSpPr>
        <p:spPr>
          <a:xfrm>
            <a:off x="11792583" y="356478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8" name="Google Shape;48;p18"/>
          <p:cNvSpPr txBox="1"/>
          <p:nvPr>
            <p:ph type="title"/>
          </p:nvPr>
        </p:nvSpPr>
        <p:spPr>
          <a:xfrm>
            <a:off x="6375400" y="431747"/>
            <a:ext cx="5105400" cy="684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Frankli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" type="body"/>
          </p:nvPr>
        </p:nvSpPr>
        <p:spPr>
          <a:xfrm>
            <a:off x="7088800" y="1468316"/>
            <a:ext cx="4831664" cy="3865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/>
          <p:nvPr/>
        </p:nvSpPr>
        <p:spPr>
          <a:xfrm>
            <a:off x="0" y="1"/>
            <a:ext cx="12191999" cy="1547445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5" name="Google Shape;55;p19"/>
          <p:cNvSpPr txBox="1"/>
          <p:nvPr>
            <p:ph type="title"/>
          </p:nvPr>
        </p:nvSpPr>
        <p:spPr>
          <a:xfrm>
            <a:off x="762000" y="305678"/>
            <a:ext cx="10667998" cy="100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Franklin Gothic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" type="body"/>
          </p:nvPr>
        </p:nvSpPr>
        <p:spPr>
          <a:xfrm>
            <a:off x="761999" y="2443527"/>
            <a:ext cx="3348000" cy="2291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9" title="Page Number Shape"/>
          <p:cNvSpPr/>
          <p:nvPr/>
        </p:nvSpPr>
        <p:spPr>
          <a:xfrm>
            <a:off x="11792583" y="356478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0" lvl="1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0" lvl="2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0" lvl="3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0" lvl="4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0" lvl="5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0" lvl="6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0" lvl="7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0" lvl="8" marL="0" algn="r">
              <a:spcBef>
                <a:spcPts val="0"/>
              </a:spcBef>
              <a:buNone/>
              <a:defRPr b="0" i="1" sz="12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9"/>
          <p:cNvSpPr txBox="1"/>
          <p:nvPr>
            <p:ph idx="2" type="body"/>
          </p:nvPr>
        </p:nvSpPr>
        <p:spPr>
          <a:xfrm>
            <a:off x="4421999" y="2443527"/>
            <a:ext cx="3348000" cy="2291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3" type="body"/>
          </p:nvPr>
        </p:nvSpPr>
        <p:spPr>
          <a:xfrm>
            <a:off x="8081999" y="2443527"/>
            <a:ext cx="3348000" cy="2291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title">
  <p:cSld name="TITLE">
    <p:bg>
      <p:bgPr>
        <a:solidFill>
          <a:schemeClr val="dk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 title="Page Number Shape"/>
          <p:cNvSpPr/>
          <p:nvPr/>
        </p:nvSpPr>
        <p:spPr>
          <a:xfrm>
            <a:off x="11784011" y="345139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2578819" y="2270908"/>
            <a:ext cx="7034362" cy="218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Franklin Gothic"/>
              <a:buNone/>
              <a:defRPr sz="60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2586793" y="5024051"/>
            <a:ext cx="7034362" cy="1052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0" i="1" sz="20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2pPr>
            <a:lvl3pPr lvl="2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/>
            </a:lvl3pPr>
            <a:lvl4pPr lvl="3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4pPr>
            <a:lvl5pPr lvl="4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5pPr>
            <a:lvl6pPr lvl="5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6pPr>
            <a:lvl7pPr lvl="6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7pPr>
            <a:lvl8pPr lvl="7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8pPr>
            <a:lvl9pPr lvl="8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2584338" y="6314440"/>
            <a:ext cx="15966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4515066" y="6314440"/>
            <a:ext cx="51226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11784011" y="572151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0" lvl="1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0" lvl="2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0" lvl="3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0" lvl="4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0" lvl="5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0" lvl="6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0" lvl="7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0" lvl="8" mar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 title="Page Number Shape"/>
          <p:cNvSpPr/>
          <p:nvPr/>
        </p:nvSpPr>
        <p:spPr>
          <a:xfrm>
            <a:off x="11784011" y="1189204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2" name="Google Shape;72;p20"/>
          <p:cNvSpPr txBox="1"/>
          <p:nvPr>
            <p:ph type="ctrTitle"/>
          </p:nvPr>
        </p:nvSpPr>
        <p:spPr>
          <a:xfrm>
            <a:off x="1088913" y="1143293"/>
            <a:ext cx="7034362" cy="4268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700"/>
              <a:buFont typeface="Franklin Gothic"/>
              <a:buNone/>
              <a:defRPr sz="77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subTitle"/>
          </p:nvPr>
        </p:nvSpPr>
        <p:spPr>
          <a:xfrm>
            <a:off x="1088914" y="5537925"/>
            <a:ext cx="7034362" cy="70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0" i="1" sz="2000">
                <a:solidFill>
                  <a:schemeClr val="lt2"/>
                </a:solidFill>
              </a:defRPr>
            </a:lvl1pPr>
            <a:lvl2pPr lvl="1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2pPr>
            <a:lvl3pPr lvl="2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/>
            </a:lvl3pPr>
            <a:lvl4pPr lvl="3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4pPr>
            <a:lvl5pPr lvl="4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5pPr>
            <a:lvl6pPr lvl="5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6pPr>
            <a:lvl7pPr lvl="6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7pPr>
            <a:lvl8pPr lvl="7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8pPr>
            <a:lvl9pPr lvl="8" algn="ctr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1088913" y="6314440"/>
            <a:ext cx="15966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3000591" y="6314440"/>
            <a:ext cx="51226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11784011" y="1416216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1" sz="120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0" lvl="1" marL="0" algn="r">
              <a:spcBef>
                <a:spcPts val="0"/>
              </a:spcBef>
              <a:buNone/>
              <a:defRPr b="0" i="1" sz="120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0" lvl="2" marL="0" algn="r">
              <a:spcBef>
                <a:spcPts val="0"/>
              </a:spcBef>
              <a:buNone/>
              <a:defRPr b="0" i="1" sz="120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0" lvl="3" marL="0" algn="r">
              <a:spcBef>
                <a:spcPts val="0"/>
              </a:spcBef>
              <a:buNone/>
              <a:defRPr b="0" i="1" sz="120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0" lvl="4" marL="0" algn="r">
              <a:spcBef>
                <a:spcPts val="0"/>
              </a:spcBef>
              <a:buNone/>
              <a:defRPr b="0" i="1" sz="120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0" lvl="5" marL="0" algn="r">
              <a:spcBef>
                <a:spcPts val="0"/>
              </a:spcBef>
              <a:buNone/>
              <a:defRPr b="0" i="1" sz="120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0" lvl="6" marL="0" algn="r">
              <a:spcBef>
                <a:spcPts val="0"/>
              </a:spcBef>
              <a:buNone/>
              <a:defRPr b="0" i="1" sz="120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0" lvl="7" marL="0" algn="r">
              <a:spcBef>
                <a:spcPts val="0"/>
              </a:spcBef>
              <a:buNone/>
              <a:defRPr b="0" i="1" sz="120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0" lvl="8" marL="0" algn="r">
              <a:spcBef>
                <a:spcPts val="0"/>
              </a:spcBef>
              <a:buNone/>
              <a:defRPr b="0" i="1" sz="1200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7" name="Google Shape;77;p20" title="Verticle Rule Line"/>
          <p:cNvCxnSpPr/>
          <p:nvPr/>
        </p:nvCxnSpPr>
        <p:spPr>
          <a:xfrm>
            <a:off x="773855" y="1257300"/>
            <a:ext cx="0" cy="5600700"/>
          </a:xfrm>
          <a:prstGeom prst="straightConnector1">
            <a:avLst/>
          </a:prstGeom>
          <a:noFill/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7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762000" y="559678"/>
            <a:ext cx="3833906" cy="2278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22"/>
          <p:cNvSpPr txBox="1"/>
          <p:nvPr>
            <p:ph idx="2" type="body"/>
          </p:nvPr>
        </p:nvSpPr>
        <p:spPr>
          <a:xfrm>
            <a:off x="762001" y="2981325"/>
            <a:ext cx="1866900" cy="282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3" type="body"/>
          </p:nvPr>
        </p:nvSpPr>
        <p:spPr>
          <a:xfrm>
            <a:off x="2729006" y="2981325"/>
            <a:ext cx="1866900" cy="282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 title="Page Number Shape"/>
          <p:cNvSpPr/>
          <p:nvPr/>
        </p:nvSpPr>
        <p:spPr>
          <a:xfrm>
            <a:off x="11784011" y="360167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</p:sp>
      <p:sp>
        <p:nvSpPr>
          <p:cNvPr id="11" name="Google Shape;11;p13"/>
          <p:cNvSpPr txBox="1"/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Franklin Gothic"/>
              <a:buNone/>
              <a:defRPr b="0" i="0" sz="5000" u="none" cap="none" strike="noStrike">
                <a:solidFill>
                  <a:srgbClr val="FEFEFE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3"/>
          <p:cNvSpPr txBox="1"/>
          <p:nvPr>
            <p:ph idx="1" type="body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FEFEFE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42900" lvl="1" marL="9144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Corbel"/>
              <a:buChar char="–"/>
              <a:defRPr b="0" i="0" sz="1800" u="none" cap="none" strike="noStrike">
                <a:solidFill>
                  <a:srgbClr val="FEFEFE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330200" lvl="2" marL="13716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317500" lvl="3" marL="18288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FEFEFE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317500" lvl="4" marL="22860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Char char="•"/>
              <a:defRPr b="0" i="1" sz="1400" u="none" cap="none" strike="noStrike">
                <a:solidFill>
                  <a:srgbClr val="FEFEFE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317500" lvl="5" marL="2743200" marR="0" rtl="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FEFEFE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-317500" lvl="6" marL="3200400" marR="0" rtl="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Char char="•"/>
              <a:defRPr b="0" i="1" sz="1400" u="none" cap="none" strike="noStrike">
                <a:solidFill>
                  <a:srgbClr val="FEFEFE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-317500" lvl="7" marL="3657600" marR="0" rtl="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FEFEFE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-317500" lvl="8" marL="4114800" marR="0" rtl="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Arial"/>
              <a:buChar char="•"/>
              <a:defRPr b="0" i="1" sz="1400" u="none" cap="none" strike="noStrike">
                <a:solidFill>
                  <a:srgbClr val="FEFEFE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 cap="none" strike="noStrike">
                <a:solidFill>
                  <a:srgbClr val="FEFEFE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200" u="none" cap="none" strike="noStrike">
                <a:solidFill>
                  <a:srgbClr val="FEFEFE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5" name="Google Shape;15;p13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13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cap="flat" cmpd="sng" w="5715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 title="Page Number Shape"/>
          <p:cNvSpPr/>
          <p:nvPr/>
        </p:nvSpPr>
        <p:spPr>
          <a:xfrm>
            <a:off x="11784011" y="360167"/>
            <a:ext cx="407988" cy="819150"/>
          </a:xfrm>
          <a:custGeom>
            <a:rect b="b" l="l" r="r" t="t"/>
            <a:pathLst>
              <a:path extrusionOk="0" h="3612" w="1799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6" name="Google Shape;26;p12"/>
          <p:cNvSpPr txBox="1"/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Franklin Gothic"/>
              <a:buNone/>
              <a:defRPr b="0" i="0" sz="5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42900" lvl="1" marL="9144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rbel"/>
              <a:buChar char="–"/>
              <a:defRPr b="0" i="0" sz="18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330200" lvl="2" marL="13716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317500" lvl="3" marL="18288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317500" lvl="4" marL="2286000" marR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317500" lvl="5" marL="2743200" marR="0" rtl="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-317500" lvl="6" marL="3200400" marR="0" rtl="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-317500" lvl="7" marL="3657600" marR="0" rtl="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-317500" lvl="8" marL="4114800" marR="0" rtl="0" algn="l">
              <a:lnSpc>
                <a:spcPct val="112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•"/>
              <a:defRPr b="0" i="1" sz="1400" u="none" cap="none" strike="noStrik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0" type="dt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0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1" type="ftr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1200" u="none" cap="none" strike="noStrike">
                <a:solidFill>
                  <a:srgbClr val="262626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1" sz="1200" u="none" cap="none" strike="noStrike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" name="Google Shape;31;p12" title="Horizontal Rule Line"/>
          <p:cNvCxnSpPr/>
          <p:nvPr/>
        </p:nvCxnSpPr>
        <p:spPr>
          <a:xfrm>
            <a:off x="0" y="6199730"/>
            <a:ext cx="4495800" cy="0"/>
          </a:xfrm>
          <a:prstGeom prst="straightConnector1">
            <a:avLst/>
          </a:prstGeom>
          <a:noFill/>
          <a:ln cap="flat" cmpd="sng" w="57150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jpg"/><Relationship Id="rId6" Type="http://schemas.openxmlformats.org/officeDocument/2006/relationships/image" Target="../media/image5.jpg"/><Relationship Id="rId7" Type="http://schemas.openxmlformats.org/officeDocument/2006/relationships/image" Target="../media/image20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jpg"/><Relationship Id="rId6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acher" id="152" name="Google Shape;1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476" y="0"/>
            <a:ext cx="12240000" cy="69066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"/>
          <p:cNvSpPr txBox="1"/>
          <p:nvPr>
            <p:ph type="ctrTitle"/>
          </p:nvPr>
        </p:nvSpPr>
        <p:spPr>
          <a:xfrm>
            <a:off x="2578819" y="2270908"/>
            <a:ext cx="7034362" cy="218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Franklin Gothic"/>
              <a:buNone/>
            </a:pPr>
            <a:r>
              <a:rPr lang="en-US" sz="8000">
                <a:solidFill>
                  <a:schemeClr val="lt1"/>
                </a:solidFill>
              </a:rPr>
              <a:t>VIRTUAL AI-ASSISTANT</a:t>
            </a:r>
            <a:endParaRPr/>
          </a:p>
        </p:txBody>
      </p:sp>
      <p:sp>
        <p:nvSpPr>
          <p:cNvPr id="154" name="Google Shape;154;p1"/>
          <p:cNvSpPr txBox="1"/>
          <p:nvPr>
            <p:ph idx="1" type="subTitle"/>
          </p:nvPr>
        </p:nvSpPr>
        <p:spPr>
          <a:xfrm>
            <a:off x="2334866" y="4807552"/>
            <a:ext cx="7034362" cy="10528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en-US" sz="2800" u="sng">
                <a:solidFill>
                  <a:schemeClr val="accent1"/>
                </a:solidFill>
              </a:rPr>
              <a:t>- By Paa Bhai.</a:t>
            </a:r>
            <a:endParaRPr/>
          </a:p>
        </p:txBody>
      </p:sp>
      <p:grpSp>
        <p:nvGrpSpPr>
          <p:cNvPr id="155" name="Google Shape;155;p1"/>
          <p:cNvGrpSpPr/>
          <p:nvPr/>
        </p:nvGrpSpPr>
        <p:grpSpPr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156" name="Google Shape;156;p1"/>
            <p:cNvCxnSpPr/>
            <p:nvPr/>
          </p:nvCxnSpPr>
          <p:spPr>
            <a:xfrm>
              <a:off x="2989385" y="1679331"/>
              <a:ext cx="7376746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1"/>
            <p:cNvCxnSpPr/>
            <p:nvPr/>
          </p:nvCxnSpPr>
          <p:spPr>
            <a:xfrm>
              <a:off x="10366130" y="1688123"/>
              <a:ext cx="0" cy="2672862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1"/>
            <p:cNvCxnSpPr/>
            <p:nvPr/>
          </p:nvCxnSpPr>
          <p:spPr>
            <a:xfrm>
              <a:off x="2989385" y="1679331"/>
              <a:ext cx="0" cy="26748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1"/>
            <p:cNvCxnSpPr/>
            <p:nvPr/>
          </p:nvCxnSpPr>
          <p:spPr>
            <a:xfrm>
              <a:off x="2989385" y="4354131"/>
              <a:ext cx="1740877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1"/>
            <p:cNvCxnSpPr/>
            <p:nvPr/>
          </p:nvCxnSpPr>
          <p:spPr>
            <a:xfrm>
              <a:off x="8625254" y="4360985"/>
              <a:ext cx="1740877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"/>
          <p:cNvSpPr txBox="1"/>
          <p:nvPr>
            <p:ph type="title"/>
          </p:nvPr>
        </p:nvSpPr>
        <p:spPr>
          <a:xfrm>
            <a:off x="762000" y="305678"/>
            <a:ext cx="10667998" cy="100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Franklin Gothic"/>
              <a:buNone/>
            </a:pPr>
            <a:r>
              <a:rPr lang="en-US"/>
              <a:t>PART 4 : FUNCTIONALITIES</a:t>
            </a:r>
            <a:endParaRPr/>
          </a:p>
        </p:txBody>
      </p:sp>
      <p:sp>
        <p:nvSpPr>
          <p:cNvPr id="286" name="Google Shape;286;p10"/>
          <p:cNvSpPr/>
          <p:nvPr/>
        </p:nvSpPr>
        <p:spPr>
          <a:xfrm>
            <a:off x="25485" y="1688471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7" name="Google Shape;287;p10"/>
          <p:cNvSpPr txBox="1"/>
          <p:nvPr/>
        </p:nvSpPr>
        <p:spPr>
          <a:xfrm>
            <a:off x="58300" y="1696427"/>
            <a:ext cx="14073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1</a:t>
            </a:r>
            <a:endParaRPr/>
          </a:p>
        </p:txBody>
      </p:sp>
      <p:sp>
        <p:nvSpPr>
          <p:cNvPr id="288" name="Google Shape;288;p10"/>
          <p:cNvSpPr txBox="1"/>
          <p:nvPr>
            <p:ph idx="1" type="body"/>
          </p:nvPr>
        </p:nvSpPr>
        <p:spPr>
          <a:xfrm>
            <a:off x="513142" y="1720232"/>
            <a:ext cx="3791849" cy="515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2400"/>
              <a:t>PRIMARY OR OS-BASED.</a:t>
            </a:r>
            <a:endParaRPr/>
          </a:p>
          <a:p>
            <a:pPr indent="0" lvl="0" marL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89" name="Google Shape;289;p10"/>
          <p:cNvSpPr/>
          <p:nvPr/>
        </p:nvSpPr>
        <p:spPr>
          <a:xfrm>
            <a:off x="13913" y="2423828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92797" y="2397239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  <a:endParaRPr/>
          </a:p>
        </p:txBody>
      </p:sp>
      <p:sp>
        <p:nvSpPr>
          <p:cNvPr id="291" name="Google Shape;291;p10"/>
          <p:cNvSpPr txBox="1"/>
          <p:nvPr>
            <p:ph idx="2" type="body"/>
          </p:nvPr>
        </p:nvSpPr>
        <p:spPr>
          <a:xfrm>
            <a:off x="513142" y="2408117"/>
            <a:ext cx="4277409" cy="596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2400"/>
              <a:t>SECONDARY OR INPUT BASED.</a:t>
            </a:r>
            <a:endParaRPr/>
          </a:p>
        </p:txBody>
      </p:sp>
      <p:sp>
        <p:nvSpPr>
          <p:cNvPr id="292" name="Google Shape;292;p10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10"/>
          <p:cNvSpPr txBox="1"/>
          <p:nvPr/>
        </p:nvSpPr>
        <p:spPr>
          <a:xfrm>
            <a:off x="591131" y="3185114"/>
            <a:ext cx="3635869" cy="596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TERTIARY AUTOMATIONS.</a:t>
            </a:r>
            <a:endParaRPr/>
          </a:p>
        </p:txBody>
      </p:sp>
      <p:sp>
        <p:nvSpPr>
          <p:cNvPr id="294" name="Google Shape;294;p10"/>
          <p:cNvSpPr/>
          <p:nvPr/>
        </p:nvSpPr>
        <p:spPr>
          <a:xfrm>
            <a:off x="45142" y="3249284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3</a:t>
            </a:r>
            <a:endParaRPr/>
          </a:p>
        </p:txBody>
      </p:sp>
      <p:pic>
        <p:nvPicPr>
          <p:cNvPr id="295" name="Google Shape;2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3224" y="1669198"/>
            <a:ext cx="1088083" cy="56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3125" y="2717758"/>
            <a:ext cx="1098182" cy="34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7176" y="3432804"/>
            <a:ext cx="1450080" cy="56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3188" y="4475554"/>
            <a:ext cx="2018056" cy="1002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ck " id="299" name="Google Shape;299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7995" y="1849934"/>
            <a:ext cx="1424384" cy="188806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0"/>
          <p:cNvSpPr/>
          <p:nvPr/>
        </p:nvSpPr>
        <p:spPr>
          <a:xfrm>
            <a:off x="8848751" y="1791331"/>
            <a:ext cx="2506604" cy="194666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Man" id="301" name="Google Shape;30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26742" y="1956374"/>
            <a:ext cx="1432314" cy="1432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10"/>
          <p:cNvCxnSpPr/>
          <p:nvPr/>
        </p:nvCxnSpPr>
        <p:spPr>
          <a:xfrm>
            <a:off x="10052683" y="1953493"/>
            <a:ext cx="0" cy="1395675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Man" id="303" name="Google Shape;30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55764" y="1936166"/>
            <a:ext cx="1300852" cy="1432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"/>
          <p:cNvSpPr txBox="1"/>
          <p:nvPr>
            <p:ph type="title"/>
          </p:nvPr>
        </p:nvSpPr>
        <p:spPr>
          <a:xfrm>
            <a:off x="678815" y="543707"/>
            <a:ext cx="3833906" cy="2278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Franklin Gothic"/>
              <a:buNone/>
            </a:pPr>
            <a:r>
              <a:rPr lang="en-US"/>
              <a:t>THANK YOU !</a:t>
            </a: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702273" y="2267503"/>
            <a:ext cx="3833906" cy="2611038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Exit Door" id="310" name="Google Shape;3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972" y="2580570"/>
            <a:ext cx="1908000" cy="19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1"/>
          <p:cNvSpPr/>
          <p:nvPr/>
        </p:nvSpPr>
        <p:spPr>
          <a:xfrm>
            <a:off x="5611110" y="476753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312" name="Google Shape;312;p11"/>
          <p:cNvSpPr txBox="1"/>
          <p:nvPr/>
        </p:nvSpPr>
        <p:spPr>
          <a:xfrm>
            <a:off x="5677594" y="500052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5611110" y="1363789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314" name="Google Shape;314;p11"/>
          <p:cNvSpPr txBox="1"/>
          <p:nvPr/>
        </p:nvSpPr>
        <p:spPr>
          <a:xfrm>
            <a:off x="5687852" y="1387088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5611110" y="2233944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316" name="Google Shape;316;p11"/>
          <p:cNvSpPr txBox="1"/>
          <p:nvPr/>
        </p:nvSpPr>
        <p:spPr>
          <a:xfrm>
            <a:off x="5687852" y="2266035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>
            <a:off x="5611110" y="3111161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318" name="Google Shape;318;p11"/>
          <p:cNvSpPr txBox="1"/>
          <p:nvPr/>
        </p:nvSpPr>
        <p:spPr>
          <a:xfrm>
            <a:off x="5679060" y="3134460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5611110" y="3989006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320" name="Google Shape;320;p11"/>
          <p:cNvSpPr txBox="1"/>
          <p:nvPr/>
        </p:nvSpPr>
        <p:spPr>
          <a:xfrm>
            <a:off x="5678327" y="4021097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r>
            <a:endParaRPr/>
          </a:p>
        </p:txBody>
      </p:sp>
      <p:sp>
        <p:nvSpPr>
          <p:cNvPr id="321" name="Google Shape;321;p11"/>
          <p:cNvSpPr/>
          <p:nvPr/>
        </p:nvSpPr>
        <p:spPr>
          <a:xfrm>
            <a:off x="5611110" y="4878923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322" name="Google Shape;322;p11"/>
          <p:cNvSpPr txBox="1"/>
          <p:nvPr/>
        </p:nvSpPr>
        <p:spPr>
          <a:xfrm>
            <a:off x="5679060" y="4902222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6</a:t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>
            <a:off x="5609607" y="5711200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324" name="Google Shape;324;p11"/>
          <p:cNvSpPr txBox="1"/>
          <p:nvPr/>
        </p:nvSpPr>
        <p:spPr>
          <a:xfrm>
            <a:off x="5677557" y="5734499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7</a:t>
            </a:r>
            <a:endParaRPr/>
          </a:p>
        </p:txBody>
      </p:sp>
      <p:sp>
        <p:nvSpPr>
          <p:cNvPr id="325" name="Google Shape;325;p11"/>
          <p:cNvSpPr txBox="1"/>
          <p:nvPr>
            <p:ph idx="1" type="body"/>
          </p:nvPr>
        </p:nvSpPr>
        <p:spPr>
          <a:xfrm>
            <a:off x="6322695" y="358646"/>
            <a:ext cx="5505450" cy="5896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3000">
                <a:solidFill>
                  <a:srgbClr val="000000"/>
                </a:solidFill>
              </a:rPr>
              <a:t>SAVE PLAYLIST IN LIBRARY.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3000">
                <a:solidFill>
                  <a:srgbClr val="000000"/>
                </a:solidFill>
              </a:rPr>
              <a:t>DOWNLOAD RESCOURCES.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3000">
                <a:solidFill>
                  <a:srgbClr val="000000"/>
                </a:solidFill>
              </a:rPr>
              <a:t>SUBSCRIBE AND TURN BELL ICON.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3000">
                <a:solidFill>
                  <a:srgbClr val="000000"/>
                </a:solidFill>
              </a:rPr>
              <a:t>LIKE THE VIDEO.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3000">
                <a:solidFill>
                  <a:srgbClr val="000000"/>
                </a:solidFill>
              </a:rPr>
              <a:t>FOLLOW ME ON INSTAGRAM.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3000">
                <a:solidFill>
                  <a:srgbClr val="000000"/>
                </a:solidFill>
              </a:rPr>
              <a:t>BINGE WATCH THE SERIES.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3000">
                <a:solidFill>
                  <a:srgbClr val="000000"/>
                </a:solidFill>
              </a:rPr>
              <a:t>ADD PROJECT TO CV.</a:t>
            </a:r>
            <a:endParaRPr/>
          </a:p>
        </p:txBody>
      </p:sp>
      <p:sp>
        <p:nvSpPr>
          <p:cNvPr id="326" name="Google Shape;326;p11"/>
          <p:cNvSpPr txBox="1"/>
          <p:nvPr/>
        </p:nvSpPr>
        <p:spPr>
          <a:xfrm>
            <a:off x="11828145" y="535037"/>
            <a:ext cx="474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/>
          <p:nvPr>
            <p:ph type="title"/>
          </p:nvPr>
        </p:nvSpPr>
        <p:spPr>
          <a:xfrm>
            <a:off x="678815" y="358646"/>
            <a:ext cx="3833906" cy="2278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Franklin Gothic"/>
              <a:buNone/>
            </a:pPr>
            <a:r>
              <a:rPr b="1" lang="en-US" u="sng"/>
              <a:t>VIRTUAL AI-ASSISTANT.</a:t>
            </a:r>
            <a:endParaRPr/>
          </a:p>
        </p:txBody>
      </p:sp>
      <p:sp>
        <p:nvSpPr>
          <p:cNvPr id="166" name="Google Shape;166;p2"/>
          <p:cNvSpPr/>
          <p:nvPr/>
        </p:nvSpPr>
        <p:spPr>
          <a:xfrm>
            <a:off x="685800" y="2764629"/>
            <a:ext cx="3833906" cy="2611038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Man" id="167" name="Google Shape;1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984" y="3114836"/>
            <a:ext cx="1872000" cy="187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"/>
          <p:cNvCxnSpPr/>
          <p:nvPr/>
        </p:nvCxnSpPr>
        <p:spPr>
          <a:xfrm>
            <a:off x="2602753" y="3114836"/>
            <a:ext cx="0" cy="1872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2"/>
          <p:cNvSpPr/>
          <p:nvPr/>
        </p:nvSpPr>
        <p:spPr>
          <a:xfrm>
            <a:off x="5652381" y="1235428"/>
            <a:ext cx="400687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5705932" y="1269373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r>
            <a:endParaRPr/>
          </a:p>
        </p:txBody>
      </p:sp>
      <p:sp>
        <p:nvSpPr>
          <p:cNvPr id="171" name="Google Shape;171;p2"/>
          <p:cNvSpPr/>
          <p:nvPr/>
        </p:nvSpPr>
        <p:spPr>
          <a:xfrm>
            <a:off x="5687135" y="2097041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5754448" y="2121990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r>
            <a:endParaRPr/>
          </a:p>
        </p:txBody>
      </p:sp>
      <p:sp>
        <p:nvSpPr>
          <p:cNvPr id="173" name="Google Shape;173;p2"/>
          <p:cNvSpPr/>
          <p:nvPr/>
        </p:nvSpPr>
        <p:spPr>
          <a:xfrm>
            <a:off x="5619823" y="3508827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5714361" y="3498692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r>
            <a:endParaRPr/>
          </a:p>
        </p:txBody>
      </p:sp>
      <p:sp>
        <p:nvSpPr>
          <p:cNvPr id="175" name="Google Shape;175;p2"/>
          <p:cNvSpPr/>
          <p:nvPr/>
        </p:nvSpPr>
        <p:spPr>
          <a:xfrm>
            <a:off x="5647049" y="4983994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5734649" y="5006148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r>
            <a:endParaRPr/>
          </a:p>
        </p:txBody>
      </p:sp>
      <p:sp>
        <p:nvSpPr>
          <p:cNvPr id="177" name="Google Shape;177;p2"/>
          <p:cNvSpPr txBox="1"/>
          <p:nvPr>
            <p:ph idx="1" type="body"/>
          </p:nvPr>
        </p:nvSpPr>
        <p:spPr>
          <a:xfrm>
            <a:off x="6322695" y="358646"/>
            <a:ext cx="5505450" cy="5896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</a:pPr>
            <a:r>
              <a:rPr lang="en-US" sz="3200">
                <a:solidFill>
                  <a:srgbClr val="262626"/>
                </a:solidFill>
              </a:rPr>
              <a:t>Free of cost with source code.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</a:pPr>
            <a:r>
              <a:rPr lang="en-US" sz="3200">
                <a:solidFill>
                  <a:srgbClr val="262626"/>
                </a:solidFill>
              </a:rPr>
              <a:t>Beginner friendly and optimizable project.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</a:pPr>
            <a:r>
              <a:rPr lang="en-US" sz="3200">
                <a:solidFill>
                  <a:srgbClr val="262626"/>
                </a:solidFill>
              </a:rPr>
              <a:t>Save playlist, subscribe, like and follow.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</a:pPr>
            <a:r>
              <a:rPr lang="en-US" sz="3200">
                <a:solidFill>
                  <a:srgbClr val="262626"/>
                </a:solidFill>
              </a:rPr>
              <a:t>Free raw Materials used in project.</a:t>
            </a:r>
            <a:endParaRPr/>
          </a:p>
        </p:txBody>
      </p:sp>
      <p:pic>
        <p:nvPicPr>
          <p:cNvPr descr="Man" id="178" name="Google Shape;1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4942" y="3134148"/>
            <a:ext cx="1872000" cy="18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/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800" u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0" sz="1800" u="non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>
            <p:ph idx="1" type="body"/>
          </p:nvPr>
        </p:nvSpPr>
        <p:spPr>
          <a:xfrm>
            <a:off x="5458408" y="83976"/>
            <a:ext cx="6382139" cy="6624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283464" lvl="0" marL="283464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3200" u="sng">
                <a:solidFill>
                  <a:schemeClr val="dk1"/>
                </a:solidFill>
              </a:rPr>
              <a:t>VS Code-: </a:t>
            </a:r>
            <a:r>
              <a:rPr b="0" i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Source code editor with built-in debugging, Git integration, and extensions.</a:t>
            </a:r>
            <a:endParaRPr/>
          </a:p>
          <a:p>
            <a:pPr indent="-283464" lvl="0" marL="283464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•"/>
            </a:pPr>
            <a:r>
              <a:rPr b="1" lang="en-US" sz="3200" u="sng"/>
              <a:t>Python-: </a:t>
            </a:r>
            <a:r>
              <a:rPr b="0" i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high-level, programming language known for simplicity, readability, and versatility, used in web development, data analysis, scientific computing, and AI applications.</a:t>
            </a:r>
            <a:endParaRPr/>
          </a:p>
          <a:p>
            <a:pPr indent="-283464" lvl="0" marL="283464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•"/>
            </a:pPr>
            <a:r>
              <a:rPr b="1" lang="en-US" sz="3200" u="sng"/>
              <a:t>Qt-Designer-: </a:t>
            </a:r>
            <a:r>
              <a:rPr b="0" i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User interface tool to create interfaces using widgets, supports Python bindings that easily integrate with Python backend code.</a:t>
            </a:r>
            <a:endParaRPr/>
          </a:p>
          <a:p>
            <a:pPr indent="-283464" lvl="0" marL="283464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ct val="100000"/>
              <a:buChar char="•"/>
            </a:pPr>
            <a:r>
              <a:rPr b="1" lang="en-US" sz="3200" u="sng"/>
              <a:t>Audacity-:  </a:t>
            </a:r>
            <a:r>
              <a:rPr b="0" i="0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free, open-source audio editing and recording software that provides features for editing, recording, and analyzing audio files.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040" y="232149"/>
            <a:ext cx="1688061" cy="126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6040" y="1704472"/>
            <a:ext cx="1703727" cy="78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072" y="2667754"/>
            <a:ext cx="2249665" cy="127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079" y="4154799"/>
            <a:ext cx="3130827" cy="183884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"/>
          <p:cNvSpPr txBox="1"/>
          <p:nvPr/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/>
          <p:nvPr>
            <p:ph type="title"/>
          </p:nvPr>
        </p:nvSpPr>
        <p:spPr>
          <a:xfrm>
            <a:off x="7213600" y="242955"/>
            <a:ext cx="4641006" cy="23976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Franklin Gothic"/>
              <a:buNone/>
            </a:pPr>
            <a:r>
              <a:rPr lang="en-US"/>
              <a:t>EXISTING AI-ASSISTANTS</a:t>
            </a:r>
            <a:endParaRPr/>
          </a:p>
        </p:txBody>
      </p:sp>
      <p:sp>
        <p:nvSpPr>
          <p:cNvPr id="195" name="Google Shape;195;p4"/>
          <p:cNvSpPr/>
          <p:nvPr/>
        </p:nvSpPr>
        <p:spPr>
          <a:xfrm>
            <a:off x="495643" y="766398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553464" y="801732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456540" y="2050262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198" name="Google Shape;198;p4"/>
          <p:cNvSpPr txBox="1"/>
          <p:nvPr/>
        </p:nvSpPr>
        <p:spPr>
          <a:xfrm>
            <a:off x="525981" y="2050262"/>
            <a:ext cx="3883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r>
            <a:endParaRPr/>
          </a:p>
        </p:txBody>
      </p:sp>
      <p:sp>
        <p:nvSpPr>
          <p:cNvPr id="199" name="Google Shape;199;p4"/>
          <p:cNvSpPr/>
          <p:nvPr/>
        </p:nvSpPr>
        <p:spPr>
          <a:xfrm>
            <a:off x="475032" y="2910172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00" name="Google Shape;200;p4"/>
          <p:cNvSpPr txBox="1"/>
          <p:nvPr/>
        </p:nvSpPr>
        <p:spPr>
          <a:xfrm>
            <a:off x="523875" y="2959680"/>
            <a:ext cx="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r>
            <a:endParaRPr/>
          </a:p>
        </p:txBody>
      </p:sp>
      <p:sp>
        <p:nvSpPr>
          <p:cNvPr id="201" name="Google Shape;201;p4"/>
          <p:cNvSpPr/>
          <p:nvPr/>
        </p:nvSpPr>
        <p:spPr>
          <a:xfrm>
            <a:off x="425406" y="3801229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02" name="Google Shape;202;p4"/>
          <p:cNvSpPr txBox="1"/>
          <p:nvPr/>
        </p:nvSpPr>
        <p:spPr>
          <a:xfrm>
            <a:off x="507598" y="3841149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r>
            <a:endParaRPr/>
          </a:p>
        </p:txBody>
      </p:sp>
      <p:sp>
        <p:nvSpPr>
          <p:cNvPr id="203" name="Google Shape;203;p4"/>
          <p:cNvSpPr/>
          <p:nvPr/>
        </p:nvSpPr>
        <p:spPr>
          <a:xfrm>
            <a:off x="418840" y="4692286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204" name="Google Shape;204;p4"/>
          <p:cNvSpPr txBox="1"/>
          <p:nvPr/>
        </p:nvSpPr>
        <p:spPr>
          <a:xfrm>
            <a:off x="492719" y="4726231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r>
            <a:endParaRPr/>
          </a:p>
        </p:txBody>
      </p:sp>
      <p:sp>
        <p:nvSpPr>
          <p:cNvPr id="205" name="Google Shape;205;p4"/>
          <p:cNvSpPr txBox="1"/>
          <p:nvPr>
            <p:ph idx="1" type="body"/>
          </p:nvPr>
        </p:nvSpPr>
        <p:spPr>
          <a:xfrm>
            <a:off x="1004654" y="632796"/>
            <a:ext cx="5746376" cy="5223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An AI-Assistant is an interface to perform humanly tasks.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Google-: Google Assistant.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Apple-: Siri.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Microsoft-: Cortana.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Amazon-: Alexa.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t/>
            </a:r>
            <a:endParaRPr sz="3000">
              <a:solidFill>
                <a:srgbClr val="262626"/>
              </a:solidFill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7490226" y="3124507"/>
            <a:ext cx="3833906" cy="2611038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Fire" id="207" name="Google Shape;2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6339" y="3654903"/>
            <a:ext cx="1332000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arm" id="208" name="Google Shape;20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4103" y="3654903"/>
            <a:ext cx="1296000" cy="12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"/>
          <p:cNvSpPr txBox="1"/>
          <p:nvPr/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sz="1800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/>
          <p:nvPr>
            <p:ph type="title"/>
          </p:nvPr>
        </p:nvSpPr>
        <p:spPr>
          <a:xfrm>
            <a:off x="6375400" y="431747"/>
            <a:ext cx="5105400" cy="684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Franklin Gothic"/>
              <a:buNone/>
            </a:pPr>
            <a:r>
              <a:rPr lang="en-US"/>
              <a:t>TYPES OF AI</a:t>
            </a:r>
            <a:endParaRPr/>
          </a:p>
        </p:txBody>
      </p:sp>
      <p:pic>
        <p:nvPicPr>
          <p:cNvPr descr="Shelter" id="215" name="Google Shape;2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0646" y="358120"/>
            <a:ext cx="629012" cy="629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"/>
          <p:cNvSpPr/>
          <p:nvPr/>
        </p:nvSpPr>
        <p:spPr>
          <a:xfrm>
            <a:off x="6421224" y="1335250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217" name="Google Shape;217;p5"/>
          <p:cNvSpPr txBox="1"/>
          <p:nvPr/>
        </p:nvSpPr>
        <p:spPr>
          <a:xfrm>
            <a:off x="6506760" y="1379841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r>
            <a:endParaRPr/>
          </a:p>
        </p:txBody>
      </p:sp>
      <p:sp>
        <p:nvSpPr>
          <p:cNvPr id="218" name="Google Shape;218;p5"/>
          <p:cNvSpPr/>
          <p:nvPr/>
        </p:nvSpPr>
        <p:spPr>
          <a:xfrm>
            <a:off x="6456845" y="2094824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219" name="Google Shape;219;p5"/>
          <p:cNvSpPr txBox="1"/>
          <p:nvPr/>
        </p:nvSpPr>
        <p:spPr>
          <a:xfrm>
            <a:off x="6555849" y="2089086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r>
            <a:endParaRPr/>
          </a:p>
        </p:txBody>
      </p:sp>
      <p:sp>
        <p:nvSpPr>
          <p:cNvPr id="220" name="Google Shape;220;p5"/>
          <p:cNvSpPr/>
          <p:nvPr/>
        </p:nvSpPr>
        <p:spPr>
          <a:xfrm>
            <a:off x="6421224" y="4600793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221" name="Google Shape;221;p5"/>
          <p:cNvSpPr txBox="1"/>
          <p:nvPr/>
        </p:nvSpPr>
        <p:spPr>
          <a:xfrm>
            <a:off x="6456845" y="4600793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r>
            <a:endParaRPr/>
          </a:p>
        </p:txBody>
      </p:sp>
      <p:sp>
        <p:nvSpPr>
          <p:cNvPr id="222" name="Google Shape;222;p5"/>
          <p:cNvSpPr/>
          <p:nvPr/>
        </p:nvSpPr>
        <p:spPr>
          <a:xfrm>
            <a:off x="6176865" y="1190008"/>
            <a:ext cx="5915608" cy="4968196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23" name="Google Shape;223;p5"/>
          <p:cNvSpPr txBox="1"/>
          <p:nvPr>
            <p:ph idx="1" type="body"/>
          </p:nvPr>
        </p:nvSpPr>
        <p:spPr>
          <a:xfrm>
            <a:off x="7088800" y="1468316"/>
            <a:ext cx="4831664" cy="3865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Narrow AI- weak, scripted.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General AI- powerful, intelligent, learn from experience, reason, plan and process Natural Language.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Strong AI- Hypothetical, exceeds human capabilities.</a:t>
            </a:r>
            <a:endParaRPr/>
          </a:p>
        </p:txBody>
      </p:sp>
      <p:sp>
        <p:nvSpPr>
          <p:cNvPr id="224" name="Google Shape;224;p5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" name="Google Shape;22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59" y="1116380"/>
            <a:ext cx="5881030" cy="379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"/>
          <p:cNvSpPr txBox="1"/>
          <p:nvPr>
            <p:ph type="title"/>
          </p:nvPr>
        </p:nvSpPr>
        <p:spPr>
          <a:xfrm>
            <a:off x="6263433" y="43152"/>
            <a:ext cx="5105400" cy="1292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Franklin Gothic"/>
              <a:buNone/>
            </a:pPr>
            <a:r>
              <a:rPr lang="en-US"/>
              <a:t>Parts of Project Series-:</a:t>
            </a:r>
            <a:endParaRPr/>
          </a:p>
        </p:txBody>
      </p:sp>
      <p:pic>
        <p:nvPicPr>
          <p:cNvPr descr="Shelter" id="231" name="Google Shape;23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3648" y="643744"/>
            <a:ext cx="629012" cy="629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ck " id="232" name="Google Shape;2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752" y="5868955"/>
            <a:ext cx="782078" cy="782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6"/>
          <p:cNvSpPr/>
          <p:nvPr/>
        </p:nvSpPr>
        <p:spPr>
          <a:xfrm>
            <a:off x="6456844" y="1639899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234" name="Google Shape;234;p6"/>
          <p:cNvSpPr txBox="1"/>
          <p:nvPr/>
        </p:nvSpPr>
        <p:spPr>
          <a:xfrm>
            <a:off x="6522953" y="1654874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</a:t>
            </a:r>
            <a:endParaRPr/>
          </a:p>
        </p:txBody>
      </p:sp>
      <p:sp>
        <p:nvSpPr>
          <p:cNvPr id="235" name="Google Shape;235;p6"/>
          <p:cNvSpPr/>
          <p:nvPr/>
        </p:nvSpPr>
        <p:spPr>
          <a:xfrm>
            <a:off x="6398100" y="3368695"/>
            <a:ext cx="468000" cy="479033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descr="decorative element" id="236" name="Google Shape;236;p6"/>
          <p:cNvSpPr txBox="1"/>
          <p:nvPr/>
        </p:nvSpPr>
        <p:spPr>
          <a:xfrm>
            <a:off x="6492994" y="3429000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</a:t>
            </a:r>
            <a:endParaRPr/>
          </a:p>
        </p:txBody>
      </p:sp>
      <p:sp>
        <p:nvSpPr>
          <p:cNvPr id="237" name="Google Shape;237;p6"/>
          <p:cNvSpPr/>
          <p:nvPr/>
        </p:nvSpPr>
        <p:spPr>
          <a:xfrm>
            <a:off x="6263432" y="1335249"/>
            <a:ext cx="5657031" cy="5315783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38" name="Google Shape;238;p6"/>
          <p:cNvSpPr txBox="1"/>
          <p:nvPr>
            <p:ph idx="1" type="body"/>
          </p:nvPr>
        </p:nvSpPr>
        <p:spPr>
          <a:xfrm>
            <a:off x="6979703" y="1593246"/>
            <a:ext cx="5116038" cy="4420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Part(0)-: Introduction, Resource download, Project Demo.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Part(1)-: Sensory Installation.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Part(2)-: AI-Brain.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Part(3)-: User Interface.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262626"/>
              </a:buClr>
              <a:buSzPts val="3000"/>
              <a:buNone/>
            </a:pPr>
            <a:r>
              <a:rPr lang="en-US" sz="3000">
                <a:solidFill>
                  <a:srgbClr val="262626"/>
                </a:solidFill>
              </a:rPr>
              <a:t>Part(4)-: Functionalities.</a:t>
            </a:r>
            <a:endParaRPr/>
          </a:p>
        </p:txBody>
      </p:sp>
      <p:sp>
        <p:nvSpPr>
          <p:cNvPr id="239" name="Google Shape;239;p6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" name="Google Shape;24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59" y="1116380"/>
            <a:ext cx="5881030" cy="379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6"/>
          <p:cNvSpPr/>
          <p:nvPr/>
        </p:nvSpPr>
        <p:spPr>
          <a:xfrm>
            <a:off x="6368632" y="4088429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</a:t>
            </a:r>
            <a:endParaRPr/>
          </a:p>
        </p:txBody>
      </p:sp>
      <p:sp>
        <p:nvSpPr>
          <p:cNvPr id="242" name="Google Shape;242;p6"/>
          <p:cNvSpPr/>
          <p:nvPr/>
        </p:nvSpPr>
        <p:spPr>
          <a:xfrm>
            <a:off x="6398100" y="4808163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4</a:t>
            </a: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6403057" y="5451239"/>
            <a:ext cx="468000" cy="4680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 txBox="1"/>
          <p:nvPr>
            <p:ph type="title"/>
          </p:nvPr>
        </p:nvSpPr>
        <p:spPr>
          <a:xfrm>
            <a:off x="762000" y="305678"/>
            <a:ext cx="10667998" cy="100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Franklin Gothic"/>
              <a:buNone/>
            </a:pPr>
            <a:r>
              <a:rPr lang="en-US"/>
              <a:t>PART 1 : SENSORY INSTALLATION</a:t>
            </a:r>
            <a:endParaRPr/>
          </a:p>
        </p:txBody>
      </p:sp>
      <p:sp>
        <p:nvSpPr>
          <p:cNvPr id="249" name="Google Shape;249;p7"/>
          <p:cNvSpPr/>
          <p:nvPr/>
        </p:nvSpPr>
        <p:spPr>
          <a:xfrm>
            <a:off x="25485" y="1688471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50" name="Google Shape;250;p7"/>
          <p:cNvSpPr txBox="1"/>
          <p:nvPr/>
        </p:nvSpPr>
        <p:spPr>
          <a:xfrm>
            <a:off x="58300" y="1696427"/>
            <a:ext cx="14073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1</a:t>
            </a:r>
            <a:endParaRPr/>
          </a:p>
        </p:txBody>
      </p:sp>
      <p:sp>
        <p:nvSpPr>
          <p:cNvPr id="251" name="Google Shape;251;p7"/>
          <p:cNvSpPr txBox="1"/>
          <p:nvPr>
            <p:ph idx="1" type="body"/>
          </p:nvPr>
        </p:nvSpPr>
        <p:spPr>
          <a:xfrm>
            <a:off x="426097" y="1727863"/>
            <a:ext cx="3100874" cy="697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2400"/>
              <a:t>IMAGE RECOGNITION.</a:t>
            </a:r>
            <a:endParaRPr/>
          </a:p>
          <a:p>
            <a:pPr indent="0" lvl="0" marL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52" name="Google Shape;252;p7"/>
          <p:cNvSpPr/>
          <p:nvPr/>
        </p:nvSpPr>
        <p:spPr>
          <a:xfrm>
            <a:off x="13913" y="2423828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92797" y="2397239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  <a:endParaRPr/>
          </a:p>
        </p:txBody>
      </p:sp>
      <p:sp>
        <p:nvSpPr>
          <p:cNvPr id="254" name="Google Shape;254;p7"/>
          <p:cNvSpPr txBox="1"/>
          <p:nvPr>
            <p:ph idx="2" type="body"/>
          </p:nvPr>
        </p:nvSpPr>
        <p:spPr>
          <a:xfrm>
            <a:off x="513143" y="2408117"/>
            <a:ext cx="3347128" cy="596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2400"/>
              <a:t>SPEECH RECOGNITION-:</a:t>
            </a:r>
            <a:endParaRPr/>
          </a:p>
          <a:p>
            <a:pPr indent="0" lvl="0" marL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55" name="Google Shape;255;p7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" name="Google Shape;2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077" y="1727863"/>
            <a:ext cx="5310674" cy="46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7"/>
          <p:cNvSpPr txBox="1"/>
          <p:nvPr/>
        </p:nvSpPr>
        <p:spPr>
          <a:xfrm>
            <a:off x="870817" y="3185114"/>
            <a:ext cx="3347128" cy="596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1.Speaking Function.</a:t>
            </a:r>
            <a:endParaRPr/>
          </a:p>
          <a:p>
            <a:pPr indent="0" lvl="0" marL="0" marR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262626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870817" y="3962111"/>
            <a:ext cx="3347128" cy="596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2.Listening Function.</a:t>
            </a:r>
            <a:endParaRPr/>
          </a:p>
          <a:p>
            <a:pPr indent="0" lvl="0" marL="0" marR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262626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Lock " id="259" name="Google Shape;25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5340" y="1688471"/>
            <a:ext cx="425094" cy="425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 txBox="1"/>
          <p:nvPr>
            <p:ph type="title"/>
          </p:nvPr>
        </p:nvSpPr>
        <p:spPr>
          <a:xfrm>
            <a:off x="762000" y="305678"/>
            <a:ext cx="10667998" cy="100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Franklin Gothic"/>
              <a:buNone/>
            </a:pPr>
            <a:r>
              <a:rPr lang="en-US"/>
              <a:t>PART 2 : AI-BRAIN</a:t>
            </a:r>
            <a:endParaRPr/>
          </a:p>
        </p:txBody>
      </p:sp>
      <p:sp>
        <p:nvSpPr>
          <p:cNvPr id="265" name="Google Shape;265;p8"/>
          <p:cNvSpPr/>
          <p:nvPr/>
        </p:nvSpPr>
        <p:spPr>
          <a:xfrm>
            <a:off x="25485" y="1688471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58300" y="1696427"/>
            <a:ext cx="140739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1</a:t>
            </a:r>
            <a:endParaRPr/>
          </a:p>
        </p:txBody>
      </p:sp>
      <p:sp>
        <p:nvSpPr>
          <p:cNvPr id="267" name="Google Shape;267;p8"/>
          <p:cNvSpPr txBox="1"/>
          <p:nvPr>
            <p:ph idx="1" type="body"/>
          </p:nvPr>
        </p:nvSpPr>
        <p:spPr>
          <a:xfrm>
            <a:off x="426097" y="1727863"/>
            <a:ext cx="4089919" cy="48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2400"/>
              <a:t>NARROW AI-: Weak, Scripted.</a:t>
            </a:r>
            <a:endParaRPr/>
          </a:p>
          <a:p>
            <a:pPr indent="0" lvl="0" marL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68" name="Google Shape;268;p8"/>
          <p:cNvSpPr/>
          <p:nvPr/>
        </p:nvSpPr>
        <p:spPr>
          <a:xfrm>
            <a:off x="65176" y="3053443"/>
            <a:ext cx="468000" cy="468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69" name="Google Shape;269;p8"/>
          <p:cNvSpPr txBox="1"/>
          <p:nvPr/>
        </p:nvSpPr>
        <p:spPr>
          <a:xfrm>
            <a:off x="132488" y="3028890"/>
            <a:ext cx="3333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  <a:endParaRPr/>
          </a:p>
        </p:txBody>
      </p:sp>
      <p:sp>
        <p:nvSpPr>
          <p:cNvPr id="270" name="Google Shape;270;p8"/>
          <p:cNvSpPr txBox="1"/>
          <p:nvPr>
            <p:ph idx="2" type="body"/>
          </p:nvPr>
        </p:nvSpPr>
        <p:spPr>
          <a:xfrm>
            <a:off x="533176" y="3023937"/>
            <a:ext cx="4370670" cy="1911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en-US" sz="2400"/>
              <a:t>GENERAL AI-: </a:t>
            </a:r>
            <a:r>
              <a:rPr lang="en-US" sz="2400">
                <a:solidFill>
                  <a:srgbClr val="262626"/>
                </a:solidFill>
              </a:rPr>
              <a:t>General AI- powerful, intelligent, learn from experience, reason, plan and process Natural Language.</a:t>
            </a:r>
            <a:endParaRPr/>
          </a:p>
          <a:p>
            <a:pPr indent="0" lvl="0" marL="0" rtl="0" algn="l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12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71" name="Google Shape;271;p8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ck " id="272" name="Google Shape;2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3703" y="1727493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8328" y="2015412"/>
            <a:ext cx="7308187" cy="382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"/>
          <p:cNvSpPr txBox="1"/>
          <p:nvPr>
            <p:ph type="title"/>
          </p:nvPr>
        </p:nvSpPr>
        <p:spPr>
          <a:xfrm>
            <a:off x="762000" y="305678"/>
            <a:ext cx="10667998" cy="10024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Franklin Gothic"/>
              <a:buNone/>
            </a:pPr>
            <a:r>
              <a:rPr lang="en-US"/>
              <a:t>PART 3 : User Interface</a:t>
            </a:r>
            <a:endParaRPr/>
          </a:p>
        </p:txBody>
      </p:sp>
      <p:sp>
        <p:nvSpPr>
          <p:cNvPr id="279" name="Google Shape;279;p9"/>
          <p:cNvSpPr txBox="1"/>
          <p:nvPr>
            <p:ph idx="12" type="sldNum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0" name="Google Shape;28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8414" y="1706336"/>
            <a:ext cx="6143786" cy="429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adlines">
  <a:themeElements>
    <a:clrScheme name="Headlines">
      <a:dk1>
        <a:srgbClr val="000000"/>
      </a:dk1>
      <a:lt1>
        <a:srgbClr val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dlines">
  <a:themeElements>
    <a:clrScheme name="Headlines">
      <a:dk1>
        <a:srgbClr val="000000"/>
      </a:dk1>
      <a:lt1>
        <a:srgbClr val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2023-03-09T15:57:09Z</dcterms:created>
  <dc:creator>ANIKET DAS</dc:creator>
</cp:coreProperties>
</file>